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72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23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C67C519C-B5EF-479B-B9E5-C02D91E75FC8}">
          <p14:sldIdLst>
            <p14:sldId id="272"/>
          </p14:sldIdLst>
        </p14:section>
        <p14:section name="A.1" id="{B0F9B57B-446A-4D20-BF49-516F080A67A2}">
          <p14:sldIdLst>
            <p14:sldId id="276"/>
          </p14:sldIdLst>
        </p14:section>
        <p14:section name="A.1.1" id="{7AC6BE5F-83AE-45B7-A0AC-87EE50B3C634}">
          <p14:sldIdLst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A.1.2" id="{6E1CD78E-28F7-4538-81E3-70E9D833A433}">
          <p14:sldIdLst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89" d="100"/>
          <a:sy n="89" d="100"/>
        </p:scale>
        <p:origin x="3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C136-29B6-4B1D-8A91-906F720857ED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F4CD-91DA-413A-B1C3-B98598CDC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6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393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172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18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4D18-0700-4491-8110-060525D1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A696D7-F5F1-4D20-A52C-DDE2F66C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43EF3-E783-44FA-9672-EA9123B7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254F-0E52-44A8-8383-1C886E69EF93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067F-BA1E-45FC-8A1F-4CDA4FB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7CFEA-1790-4917-9F8B-61FE56A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7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3918-B744-447F-BF96-E769D67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9A98D-A79C-4602-982F-6714D50A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9FEE2-A018-4DAE-8BDF-46B8DCDA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05654-651F-4575-A61D-D7276586F295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A647D-A9F9-4DDC-86C9-2FE42B2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A5179-B146-4A82-8DF2-BFDE9E6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0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03A859-F9F5-498E-A002-5D2E32381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59F71-67C6-4C06-933E-56B022D3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49475-42D8-45C1-BA90-7504A7BA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3851-BF04-4A32-8791-A4805E200BEC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99922-12C7-4F6E-9A57-593336E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82FD9-E91C-424A-AD59-C7F98FA1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FD76-BFD8-4003-978B-E33AB4FC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8352E-F34F-484F-A01D-A66C7931B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1878-2541-4FD3-80B1-34B5FBF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96AF-1EDD-4E18-B83E-A3949C23EE39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5BDFE-C603-43DE-9C11-688E116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38B-EC45-4BED-B8DB-FC1D01DA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78C8-0FC8-45C0-BB72-493EABFE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400B0-A565-49E1-B979-953A54E1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536EB-F852-4B57-98C2-E49C220F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DE6B-4F5E-4C07-841F-6B60A8A9C7A5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DF6B9-1F3E-4DFF-B5ED-1923D2ED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0E1CD-EA80-4040-8811-250E39AC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4EF-F2D7-4597-811B-BAEE4F9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C049E-C510-4359-B809-48855758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7AFD0-8713-4061-A2D1-D176AA6D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01D62-781D-4251-B631-5FD53ED1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6C0-E516-43D1-8F94-3910A8F0D974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4AFA-C3A3-4A48-9AF0-38840C69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5492-740D-4016-A97E-4AEAFCE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1C82-E46E-46EC-A7EB-DD4B714D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A6A0-4A21-4F60-9535-BE61D1F9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4BF7E-F0DF-4101-B00D-8B9DFCE8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6C50E4-B485-46B6-AC34-E18AE5FE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08FE7-E0A6-4B7F-987D-A1825375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6AD7C-9FB0-4DBB-97C0-330303CF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96C7-6957-4EAD-9C6F-6634CC0CEBAF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B13C6F-E946-4084-8F1C-BB5291B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E4E636-8332-40D1-B3D9-A7ACFE4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9864-BC5E-4D9E-88F1-702975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507A36-1E2D-4003-AD83-A003314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1A21-1A9C-45EB-88E1-DE1D53504116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50B90-713F-4B54-B4B7-AFE3FB9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804AB-2953-409B-9E5F-ED44F31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4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F681C-4FCE-490A-B060-EC2DAA30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E923-E822-4FAA-82BF-FA9D997E0C1B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6CBC5-C1AF-4744-A306-F91C9180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57310-B206-44BD-B29D-2A0726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6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D0EF-D647-4271-8EAE-40A8509E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9293D-6BB6-4F4D-8FA5-9E3A6EFA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6BD19-3BFA-4A25-9C5B-35A8884C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DA07D-7DA8-4587-9075-4AA998ED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D75EA-C08A-4018-AC5D-75C514C15B90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31423-AEE8-4AEC-A549-4E8D0B3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8394A6-995D-4BBE-91D2-5D37637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2429B-F39D-4B14-BEEA-CF9317C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0BCA81-EF27-4EA9-B1BE-AA41AD8B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E1AF0-4E3E-4331-8D11-5DF34AF0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23CCA-6CC2-475E-9CD8-874F539C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BFED-8165-4D93-80FB-492DBCE70C9D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F9F7-BCBD-468F-9AF7-98B3EA8B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AFAD-5B6B-467D-8461-315009D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D7F92-D3C8-4258-86B8-DB8BBDB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2643-AF9F-4141-A6C9-0CF5EEA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C7CE4-1B4B-4525-BAE8-A4AE25CC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1E788-2D02-4A8C-A88B-EE5402BB3F17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52AF-A92A-4A2B-AE6F-71A114F2B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AD8BC-0219-4B43-8CB6-9E3602B5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Appendix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371A5-6283-493C-957C-CF821942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96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33B384-1EE2-4842-BB04-206A0A3F5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540" y="783134"/>
            <a:ext cx="7969660" cy="18733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5D36D9-8CF4-4C52-88D9-83D3888D2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170" y="2656480"/>
            <a:ext cx="7969660" cy="21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2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923046-6037-4220-8552-DC1989669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19" r="8865" b="45682"/>
          <a:stretch/>
        </p:blipFill>
        <p:spPr>
          <a:xfrm>
            <a:off x="0" y="902514"/>
            <a:ext cx="6355556" cy="34665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A66E33B-0D54-434F-90EB-E332F47BE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79" r="8989"/>
          <a:stretch/>
        </p:blipFill>
        <p:spPr>
          <a:xfrm>
            <a:off x="5981395" y="902514"/>
            <a:ext cx="6210605" cy="324501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B9C76C-E959-48DC-8B22-90516D5A4A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74" r="11689"/>
          <a:stretch/>
        </p:blipFill>
        <p:spPr>
          <a:xfrm>
            <a:off x="6079178" y="3701120"/>
            <a:ext cx="6015037" cy="22543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05E08B-AB4F-4E30-B344-9F55867800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55" r="12595"/>
          <a:stretch/>
        </p:blipFill>
        <p:spPr>
          <a:xfrm>
            <a:off x="87906" y="5148995"/>
            <a:ext cx="5903366" cy="8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2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AF2B7C-E6B7-426C-88F2-D531F0163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0" r="4925"/>
          <a:stretch/>
        </p:blipFill>
        <p:spPr>
          <a:xfrm>
            <a:off x="461963" y="1318293"/>
            <a:ext cx="5500688" cy="42214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7B5B99-9516-4555-9C8C-A23DD9574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9"/>
          <a:stretch/>
        </p:blipFill>
        <p:spPr>
          <a:xfrm>
            <a:off x="6096000" y="1511200"/>
            <a:ext cx="5962650" cy="38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56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B845A43-7E2F-4F3F-B800-0F8BA637C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228" y="461665"/>
            <a:ext cx="6267772" cy="591215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6702AC-B36E-4151-BD0E-1B7A3C256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38" r="10106"/>
          <a:stretch/>
        </p:blipFill>
        <p:spPr>
          <a:xfrm>
            <a:off x="71439" y="461665"/>
            <a:ext cx="6024562" cy="47055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1B2AC1-1E58-4761-B9E6-AC09843E33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03" r="3733"/>
          <a:stretch/>
        </p:blipFill>
        <p:spPr>
          <a:xfrm>
            <a:off x="345280" y="5084687"/>
            <a:ext cx="5750719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43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6D8FC5-4D54-4D21-AE97-872CBC203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99" y="491973"/>
            <a:ext cx="5855001" cy="58867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D26A82-7A03-4AD8-98C5-23AC980E0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1973"/>
            <a:ext cx="5893103" cy="589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4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19D6EB-3796-4384-AAA9-5F007B4BF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68" y="541193"/>
            <a:ext cx="5797848" cy="30100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320427-207C-4E6F-B80A-21C51A94D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84" y="461665"/>
            <a:ext cx="5283472" cy="59502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B76A95-0208-425D-99BA-29B9D57CF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36" y="3630776"/>
            <a:ext cx="5124713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0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77A35D-5619-4AC4-A6F2-7AFC81209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" y="1720762"/>
            <a:ext cx="6496384" cy="34164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C14368-9764-40E2-BC80-773A64B8F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68284"/>
            <a:ext cx="6026460" cy="452143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697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3BC042-FAF7-40BA-84FD-374B01DC9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8"/>
          <a:stretch/>
        </p:blipFill>
        <p:spPr>
          <a:xfrm>
            <a:off x="2188179" y="461940"/>
            <a:ext cx="7372729" cy="50363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F9C0DF-3976-4441-B3CB-4B8E79A6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155" y="5386388"/>
            <a:ext cx="7257745" cy="96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44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A823A-006A-42E0-B588-7728F4424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511" y="511025"/>
            <a:ext cx="7340977" cy="583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29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42F897-F2C5-46A1-A648-74921D37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730" y="1318321"/>
            <a:ext cx="7277474" cy="37784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37BC95-BA84-47B9-9328-852957F88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730" y="5014118"/>
            <a:ext cx="7464470" cy="28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19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A.1 STM32 Notes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03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54952F-40A4-464C-BA22-F5E7426D8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633" y="580878"/>
            <a:ext cx="6502734" cy="56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50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1FE8D6-A4DE-4629-B2FD-6244E0493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05" y="950024"/>
            <a:ext cx="6597989" cy="36577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A08B4C-E043-4662-B195-AB4AEDA0F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06" y="4333063"/>
            <a:ext cx="6521785" cy="6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85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E50004-DE8E-43B3-AB8D-6659C5BC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31" y="901570"/>
            <a:ext cx="6553537" cy="50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42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8CD4396-E4E0-4287-956E-C8FEDD2BD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830" y="4105227"/>
            <a:ext cx="6553537" cy="184794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746001-00E8-4E39-BABC-03DFFE3AB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633" y="461665"/>
            <a:ext cx="6502734" cy="37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16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57619A-A572-4EF9-BAB2-C6AD64983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801" y="453872"/>
            <a:ext cx="6750397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78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370ADA-CE9E-48A0-BCA4-5AC49CE7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180" y="1758864"/>
            <a:ext cx="6591639" cy="3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39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3A602C-893E-4B47-B56B-2DCB6CA2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925" y="1015876"/>
            <a:ext cx="6782149" cy="48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80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9230D2-2C92-44F1-9397-F4B161DA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897" y="71437"/>
            <a:ext cx="6674193" cy="18733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49776A5-8443-471A-BB4A-CE928C7C1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50"/>
          <a:stretch/>
        </p:blipFill>
        <p:spPr>
          <a:xfrm>
            <a:off x="2800173" y="1944783"/>
            <a:ext cx="6591639" cy="48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6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9C4A06-5926-4CBB-998C-557BA3387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29" y="853942"/>
            <a:ext cx="6655142" cy="51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47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8AFFAD-D019-43B9-AE10-AB4EFF27A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254" y="461665"/>
            <a:ext cx="6407479" cy="17590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AE40D9-97FF-4B3E-A972-32069043E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693" y="2265142"/>
            <a:ext cx="6617040" cy="12637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D99C66-5E7D-43F9-A195-5A7565BF3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693" y="3566175"/>
            <a:ext cx="6673226" cy="8214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964D09-E5B7-4998-994E-030E0C56E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8413" y="4662696"/>
            <a:ext cx="6521785" cy="17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48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DDA653-AC09-475F-A126-A1069E65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812" y="0"/>
            <a:ext cx="9982713" cy="299735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A9781C-99E1-441F-BB70-9B938CF21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812" y="2997354"/>
            <a:ext cx="9970012" cy="32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13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005694-F5A6-45F3-9C5B-C959A7627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706" y="1520727"/>
            <a:ext cx="6572588" cy="38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6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C7D7DE-6E90-404C-BBC5-F9F07665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42"/>
          <a:stretch/>
        </p:blipFill>
        <p:spPr>
          <a:xfrm>
            <a:off x="86366" y="785812"/>
            <a:ext cx="5893103" cy="52863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FFC803-D767-4FC5-A17D-EB6444F5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085" y="2374846"/>
            <a:ext cx="5810549" cy="10541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B73717-B658-4AB9-877B-6C03CE768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07" y="3340020"/>
            <a:ext cx="5893103" cy="10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89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A44D79-DE03-4FC4-86CD-39640D64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715" y="461665"/>
            <a:ext cx="7188569" cy="5016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8AE34DB-E4A2-4883-BC41-2D084FD77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715" y="712503"/>
            <a:ext cx="7188569" cy="2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90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2C4C4C-92DF-4209-8713-2213ED05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613" y="844417"/>
            <a:ext cx="7264773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80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8E5CD0-2AF6-4870-A7D5-6217C63B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86" y="1635033"/>
            <a:ext cx="7334627" cy="35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32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84C6F2-23D7-4029-A8E2-78746703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212" y="461665"/>
            <a:ext cx="7315576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79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00E44B-A586-45E5-8708-DEE44BF88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460" y="1349268"/>
            <a:ext cx="7379079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40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959C15-8880-4810-8735-84731742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263" y="520550"/>
            <a:ext cx="7277474" cy="581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78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473EC3-EF04-4FF7-8CD6-FB88D6DDF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365" y="461665"/>
            <a:ext cx="7201270" cy="29020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B2AE3A-7547-47DE-881E-9488E8840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6" r="876"/>
          <a:stretch/>
        </p:blipFill>
        <p:spPr>
          <a:xfrm>
            <a:off x="2495365" y="3162223"/>
            <a:ext cx="7295637" cy="29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59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D444DE-C122-4E69-8369-FB6E234C5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611" y="230832"/>
            <a:ext cx="7264773" cy="27687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B389EA-E26E-4BF8-BD45-B74EEFCF3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304" y="2999574"/>
            <a:ext cx="7493385" cy="36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5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B139CC-15C3-4910-9C9A-7C2684820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68" y="872993"/>
            <a:ext cx="9989063" cy="51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23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552580-DB34-4FDA-A751-F9624471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546" y="292102"/>
            <a:ext cx="6532908" cy="13192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6A6C3AF-0226-4760-AE47-460E4CF3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206" y="1519311"/>
            <a:ext cx="6757587" cy="504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22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Basic Applications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7AC222-76BE-48D2-B364-2EC58BEA5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07" y="1644558"/>
            <a:ext cx="11379785" cy="35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82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EB738F-4C8B-4BEB-8013-827B3B52A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584" y="342034"/>
            <a:ext cx="7410831" cy="27877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79B5E15-57C9-4082-AA9E-571E0DFC6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67" y="3129827"/>
            <a:ext cx="9068266" cy="18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8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1244C3-30C4-4996-A547-0152D449F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66" y="1733463"/>
            <a:ext cx="9093667" cy="33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1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EEBE6F-8D70-40A1-B622-351D43997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45" y="695184"/>
            <a:ext cx="9931910" cy="546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74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387F59-F856-4C75-904A-5704C8A0B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45" y="533251"/>
            <a:ext cx="9931910" cy="57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47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CEA37A-33D7-4E37-AAFB-C934E2FDB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477" y="196453"/>
            <a:ext cx="7907045" cy="646509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2938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2073</TotalTime>
  <Words>246</Words>
  <Application>Microsoft Office PowerPoint</Application>
  <PresentationFormat>宽屏</PresentationFormat>
  <Paragraphs>85</Paragraphs>
  <Slides>41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6" baseType="lpstr">
      <vt:lpstr>等线</vt:lpstr>
      <vt:lpstr>等线 Light</vt:lpstr>
      <vt:lpstr>Arial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veritas arch </dc:creator>
  <cp:lastModifiedBy>veritas arch </cp:lastModifiedBy>
  <cp:revision>125</cp:revision>
  <dcterms:created xsi:type="dcterms:W3CDTF">2024-08-08T07:14:50Z</dcterms:created>
  <dcterms:modified xsi:type="dcterms:W3CDTF">2024-08-14T01:31:24Z</dcterms:modified>
</cp:coreProperties>
</file>